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0" r:id="rId4"/>
    <p:sldId id="259" r:id="rId5"/>
    <p:sldId id="261" r:id="rId6"/>
    <p:sldId id="269" r:id="rId7"/>
    <p:sldId id="263" r:id="rId8"/>
    <p:sldId id="264" r:id="rId9"/>
    <p:sldId id="265" r:id="rId10"/>
    <p:sldId id="266" r:id="rId11"/>
    <p:sldId id="268" r:id="rId12"/>
    <p:sldId id="267" r:id="rId13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382757-895A-4F5D-96D3-F5F87A3E1982}" v="1" dt="2022-11-08T09:15:50.1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24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 Fly" userId="f7e8b622f5b4b6ce" providerId="LiveId" clId="{83382757-895A-4F5D-96D3-F5F87A3E1982}"/>
    <pc:docChg chg="undo custSel modSld">
      <pc:chgData name="Lee Fly" userId="f7e8b622f5b4b6ce" providerId="LiveId" clId="{83382757-895A-4F5D-96D3-F5F87A3E1982}" dt="2022-11-08T09:16:10.788" v="52" actId="20577"/>
      <pc:docMkLst>
        <pc:docMk/>
      </pc:docMkLst>
      <pc:sldChg chg="addSp modSp mod">
        <pc:chgData name="Lee Fly" userId="f7e8b622f5b4b6ce" providerId="LiveId" clId="{83382757-895A-4F5D-96D3-F5F87A3E1982}" dt="2022-11-08T09:16:10.788" v="52" actId="20577"/>
        <pc:sldMkLst>
          <pc:docMk/>
          <pc:sldMk cId="0" sldId="256"/>
        </pc:sldMkLst>
        <pc:spChg chg="mod">
          <ac:chgData name="Lee Fly" userId="f7e8b622f5b4b6ce" providerId="LiveId" clId="{83382757-895A-4F5D-96D3-F5F87A3E1982}" dt="2022-11-08T09:15:50.141" v="31" actId="27636"/>
          <ac:spMkLst>
            <pc:docMk/>
            <pc:sldMk cId="0" sldId="256"/>
            <ac:spMk id="3" creationId="{00000000-0000-0000-0000-000000000000}"/>
          </ac:spMkLst>
        </pc:spChg>
        <pc:spChg chg="mod">
          <ac:chgData name="Lee Fly" userId="f7e8b622f5b4b6ce" providerId="LiveId" clId="{83382757-895A-4F5D-96D3-F5F87A3E1982}" dt="2022-11-08T09:15:39.657" v="29" actId="20577"/>
          <ac:spMkLst>
            <pc:docMk/>
            <pc:sldMk cId="0" sldId="256"/>
            <ac:spMk id="5" creationId="{00000000-0000-0000-0000-000000000000}"/>
          </ac:spMkLst>
        </pc:spChg>
        <pc:spChg chg="add mod">
          <ac:chgData name="Lee Fly" userId="f7e8b622f5b4b6ce" providerId="LiveId" clId="{83382757-895A-4F5D-96D3-F5F87A3E1982}" dt="2022-11-08T09:16:10.788" v="52" actId="20577"/>
          <ac:spMkLst>
            <pc:docMk/>
            <pc:sldMk cId="0" sldId="256"/>
            <ac:spMk id="9" creationId="{91A15808-112E-4580-9F8D-EC7A39E9FFDE}"/>
          </ac:spMkLst>
        </pc:spChg>
      </pc:sldChg>
      <pc:sldChg chg="modSp mod">
        <pc:chgData name="Lee Fly" userId="f7e8b622f5b4b6ce" providerId="LiveId" clId="{83382757-895A-4F5D-96D3-F5F87A3E1982}" dt="2022-11-08T09:15:50.156" v="32" actId="27636"/>
        <pc:sldMkLst>
          <pc:docMk/>
          <pc:sldMk cId="0" sldId="257"/>
        </pc:sldMkLst>
        <pc:spChg chg="mod">
          <ac:chgData name="Lee Fly" userId="f7e8b622f5b4b6ce" providerId="LiveId" clId="{83382757-895A-4F5D-96D3-F5F87A3E1982}" dt="2022-11-08T09:15:50.156" v="32" actId="27636"/>
          <ac:spMkLst>
            <pc:docMk/>
            <pc:sldMk cId="0" sldId="257"/>
            <ac:spMk id="3" creationId="{00000000-0000-0000-0000-000000000000}"/>
          </ac:spMkLst>
        </pc:spChg>
      </pc:sldChg>
      <pc:sldChg chg="modSp mod">
        <pc:chgData name="Lee Fly" userId="f7e8b622f5b4b6ce" providerId="LiveId" clId="{83382757-895A-4F5D-96D3-F5F87A3E1982}" dt="2022-11-08T09:15:50.164" v="33" actId="27636"/>
        <pc:sldMkLst>
          <pc:docMk/>
          <pc:sldMk cId="0" sldId="260"/>
        </pc:sldMkLst>
        <pc:spChg chg="mod">
          <ac:chgData name="Lee Fly" userId="f7e8b622f5b4b6ce" providerId="LiveId" clId="{83382757-895A-4F5D-96D3-F5F87A3E1982}" dt="2022-11-08T09:15:50.164" v="33" actId="27636"/>
          <ac:spMkLst>
            <pc:docMk/>
            <pc:sldMk cId="0" sldId="260"/>
            <ac:spMk id="3" creationId="{00000000-0000-0000-0000-000000000000}"/>
          </ac:spMkLst>
        </pc:spChg>
      </pc:sldChg>
      <pc:sldChg chg="modSp mod">
        <pc:chgData name="Lee Fly" userId="f7e8b622f5b4b6ce" providerId="LiveId" clId="{83382757-895A-4F5D-96D3-F5F87A3E1982}" dt="2022-11-08T09:15:50.175" v="34" actId="27636"/>
        <pc:sldMkLst>
          <pc:docMk/>
          <pc:sldMk cId="0" sldId="261"/>
        </pc:sldMkLst>
        <pc:spChg chg="mod">
          <ac:chgData name="Lee Fly" userId="f7e8b622f5b4b6ce" providerId="LiveId" clId="{83382757-895A-4F5D-96D3-F5F87A3E1982}" dt="2022-11-08T09:15:50.175" v="34" actId="27636"/>
          <ac:spMkLst>
            <pc:docMk/>
            <pc:sldMk cId="0" sldId="261"/>
            <ac:spMk id="3" creationId="{00000000-0000-0000-0000-000000000000}"/>
          </ac:spMkLst>
        </pc:spChg>
      </pc:sldChg>
      <pc:sldChg chg="modSp mod">
        <pc:chgData name="Lee Fly" userId="f7e8b622f5b4b6ce" providerId="LiveId" clId="{83382757-895A-4F5D-96D3-F5F87A3E1982}" dt="2022-11-08T09:15:50.186" v="35" actId="27636"/>
        <pc:sldMkLst>
          <pc:docMk/>
          <pc:sldMk cId="0" sldId="263"/>
        </pc:sldMkLst>
        <pc:spChg chg="mod">
          <ac:chgData name="Lee Fly" userId="f7e8b622f5b4b6ce" providerId="LiveId" clId="{83382757-895A-4F5D-96D3-F5F87A3E1982}" dt="2022-11-08T09:15:50.186" v="35" actId="27636"/>
          <ac:spMkLst>
            <pc:docMk/>
            <pc:sldMk cId="0" sldId="263"/>
            <ac:spMk id="3" creationId="{00000000-0000-0000-0000-000000000000}"/>
          </ac:spMkLst>
        </pc:spChg>
      </pc:sldChg>
      <pc:sldChg chg="modSp mod">
        <pc:chgData name="Lee Fly" userId="f7e8b622f5b4b6ce" providerId="LiveId" clId="{83382757-895A-4F5D-96D3-F5F87A3E1982}" dt="2022-11-08T09:15:50.193" v="36" actId="27636"/>
        <pc:sldMkLst>
          <pc:docMk/>
          <pc:sldMk cId="0" sldId="264"/>
        </pc:sldMkLst>
        <pc:spChg chg="mod">
          <ac:chgData name="Lee Fly" userId="f7e8b622f5b4b6ce" providerId="LiveId" clId="{83382757-895A-4F5D-96D3-F5F87A3E1982}" dt="2022-11-08T09:15:50.193" v="36" actId="27636"/>
          <ac:spMkLst>
            <pc:docMk/>
            <pc:sldMk cId="0" sldId="264"/>
            <ac:spMk id="6" creationId="{00000000-0000-0000-0000-000000000000}"/>
          </ac:spMkLst>
        </pc:spChg>
      </pc:sldChg>
      <pc:sldChg chg="modSp mod">
        <pc:chgData name="Lee Fly" userId="f7e8b622f5b4b6ce" providerId="LiveId" clId="{83382757-895A-4F5D-96D3-F5F87A3E1982}" dt="2022-11-08T09:15:50.223" v="37" actId="27636"/>
        <pc:sldMkLst>
          <pc:docMk/>
          <pc:sldMk cId="0" sldId="265"/>
        </pc:sldMkLst>
        <pc:spChg chg="mod">
          <ac:chgData name="Lee Fly" userId="f7e8b622f5b4b6ce" providerId="LiveId" clId="{83382757-895A-4F5D-96D3-F5F87A3E1982}" dt="2022-11-08T09:15:50.223" v="37" actId="27636"/>
          <ac:spMkLst>
            <pc:docMk/>
            <pc:sldMk cId="0" sldId="265"/>
            <ac:spMk id="3" creationId="{00000000-0000-0000-0000-000000000000}"/>
          </ac:spMkLst>
        </pc:spChg>
      </pc:sldChg>
      <pc:sldChg chg="modSp mod">
        <pc:chgData name="Lee Fly" userId="f7e8b622f5b4b6ce" providerId="LiveId" clId="{83382757-895A-4F5D-96D3-F5F87A3E1982}" dt="2022-11-08T09:15:50.232" v="38" actId="27636"/>
        <pc:sldMkLst>
          <pc:docMk/>
          <pc:sldMk cId="0" sldId="266"/>
        </pc:sldMkLst>
        <pc:spChg chg="mod">
          <ac:chgData name="Lee Fly" userId="f7e8b622f5b4b6ce" providerId="LiveId" clId="{83382757-895A-4F5D-96D3-F5F87A3E1982}" dt="2022-11-08T09:15:50.232" v="38" actId="27636"/>
          <ac:spMkLst>
            <pc:docMk/>
            <pc:sldMk cId="0" sldId="266"/>
            <ac:spMk id="3" creationId="{00000000-0000-0000-0000-000000000000}"/>
          </ac:spMkLst>
        </pc:spChg>
      </pc:sldChg>
      <pc:sldChg chg="modSp mod">
        <pc:chgData name="Lee Fly" userId="f7e8b622f5b4b6ce" providerId="LiveId" clId="{83382757-895A-4F5D-96D3-F5F87A3E1982}" dt="2022-11-08T09:15:50.251" v="40" actId="27636"/>
        <pc:sldMkLst>
          <pc:docMk/>
          <pc:sldMk cId="0" sldId="267"/>
        </pc:sldMkLst>
        <pc:spChg chg="mod">
          <ac:chgData name="Lee Fly" userId="f7e8b622f5b4b6ce" providerId="LiveId" clId="{83382757-895A-4F5D-96D3-F5F87A3E1982}" dt="2022-11-08T09:15:50.251" v="40" actId="27636"/>
          <ac:spMkLst>
            <pc:docMk/>
            <pc:sldMk cId="0" sldId="267"/>
            <ac:spMk id="3" creationId="{00000000-0000-0000-0000-000000000000}"/>
          </ac:spMkLst>
        </pc:spChg>
      </pc:sldChg>
      <pc:sldChg chg="modSp mod">
        <pc:chgData name="Lee Fly" userId="f7e8b622f5b4b6ce" providerId="LiveId" clId="{83382757-895A-4F5D-96D3-F5F87A3E1982}" dt="2022-11-08T09:15:50.240" v="39" actId="27636"/>
        <pc:sldMkLst>
          <pc:docMk/>
          <pc:sldMk cId="0" sldId="268"/>
        </pc:sldMkLst>
        <pc:spChg chg="mod">
          <ac:chgData name="Lee Fly" userId="f7e8b622f5b4b6ce" providerId="LiveId" clId="{83382757-895A-4F5D-96D3-F5F87A3E1982}" dt="2022-11-08T09:15:50.240" v="39" actId="27636"/>
          <ac:spMkLst>
            <pc:docMk/>
            <pc:sldMk cId="0" sldId="268"/>
            <ac:spMk id="3" creationId="{00000000-0000-0000-0000-000000000000}"/>
          </ac:spMkLst>
        </pc:spChg>
      </pc:sldChg>
    </pc:docChg>
  </pc:docChgLst>
  <pc:docChgLst>
    <pc:chgData name="Lee Fly" userId="f7e8b622f5b4b6ce" providerId="LiveId" clId="{C931CC31-03A1-459D-A5E1-2069DDA34EBA}"/>
    <pc:docChg chg="custSel addSld modSld">
      <pc:chgData name="Lee Fly" userId="f7e8b622f5b4b6ce" providerId="LiveId" clId="{C931CC31-03A1-459D-A5E1-2069DDA34EBA}" dt="2022-05-22T11:30:02.045" v="1" actId="27636"/>
      <pc:docMkLst>
        <pc:docMk/>
      </pc:docMkLst>
      <pc:sldChg chg="modSp add mod">
        <pc:chgData name="Lee Fly" userId="f7e8b622f5b4b6ce" providerId="LiveId" clId="{C931CC31-03A1-459D-A5E1-2069DDA34EBA}" dt="2022-05-22T11:30:02.045" v="1" actId="27636"/>
        <pc:sldMkLst>
          <pc:docMk/>
          <pc:sldMk cId="3547918897" sldId="269"/>
        </pc:sldMkLst>
        <pc:spChg chg="mod">
          <ac:chgData name="Lee Fly" userId="f7e8b622f5b4b6ce" providerId="LiveId" clId="{C931CC31-03A1-459D-A5E1-2069DDA34EBA}" dt="2022-05-22T11:30:02.045" v="1" actId="27636"/>
          <ac:spMkLst>
            <pc:docMk/>
            <pc:sldMk cId="3547918897" sldId="269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2022/11/8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2022/11/8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R-C"/>
          <p:cNvPicPr>
            <a:picLocks noChangeAspect="1"/>
          </p:cNvPicPr>
          <p:nvPr/>
        </p:nvPicPr>
        <p:blipFill>
          <a:blip r:embed="rId4">
            <a:alphaModFix amt="11000"/>
            <a:lum bright="64000" contrast="-70000"/>
          </a:blip>
          <a:srcRect t="40647" b="4450"/>
          <a:stretch>
            <a:fillRect/>
          </a:stretch>
        </p:blipFill>
        <p:spPr>
          <a:xfrm>
            <a:off x="9228455" y="-114935"/>
            <a:ext cx="1905635" cy="70504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75" y="179705"/>
            <a:ext cx="2640330" cy="1202690"/>
          </a:xfrm>
        </p:spPr>
        <p:txBody>
          <a:bodyPr/>
          <a:lstStyle/>
          <a:p>
            <a:r>
              <a:rPr lang="en-US" altLang="zh-CN" sz="28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  <a:br>
              <a:rPr lang="en-US" altLang="zh-CN" sz="280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>
                <a:latin typeface="Novecento wide Medium" panose="00000605000000000000" charset="0"/>
                <a:cs typeface="Novecento wide Medium" panose="00000605000000000000" charset="0"/>
              </a:rPr>
              <a:t>SYNTHESIZE    INFORMATION</a:t>
            </a:r>
            <a:br>
              <a:rPr lang="en-US" altLang="zh-CN" sz="100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>
                <a:latin typeface="Novecento wide Medium" panose="00000605000000000000" charset="0"/>
                <a:cs typeface="Novecento wide Medium" panose="00000605000000000000" charset="0"/>
              </a:rPr>
              <a:t>ANALYSIS   </a:t>
            </a:r>
            <a:r>
              <a:rPr lang="en-US" altLang="zh-CN" sz="2000">
                <a:latin typeface="Novecento wide Bold" panose="00000805000000000000" charset="0"/>
                <a:cs typeface="Novecento wide Bold" panose="00000805000000000000" charset="0"/>
              </a:rPr>
              <a:t>OS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rmAutofit fontScale="97500"/>
          </a:bodyPr>
          <a:lstStyle/>
          <a:p>
            <a:r>
              <a:rPr lang="en-US" altLang="zh-CN" sz="1200" dirty="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 dirty="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</a:p>
        </p:txBody>
      </p:sp>
      <p:sp>
        <p:nvSpPr>
          <p:cNvPr id="4" name="矩形 3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864485" y="3014345"/>
            <a:ext cx="64623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atin typeface="Source Han Sans Heavy" panose="020B0A00000000000000" charset="-122"/>
                <a:ea typeface="Source Han Sans Heavy" panose="020B0A00000000000000" charset="-122"/>
              </a:rPr>
              <a:t>原体育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2490450" y="2922270"/>
            <a:ext cx="406273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highlight>
                  <a:srgbClr val="FFFF00"/>
                </a:highlight>
              </a:rPr>
              <a:t>本页建议使用：大标题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带</a:t>
            </a:r>
            <a:r>
              <a:rPr lang="en-US" altLang="zh-CN">
                <a:highlight>
                  <a:srgbClr val="FFFF00"/>
                </a:highlight>
              </a:rPr>
              <a:t>logo</a:t>
            </a:r>
            <a:r>
              <a:rPr lang="zh-CN" altLang="en-US">
                <a:highlight>
                  <a:srgbClr val="FFFF00"/>
                </a:highlight>
              </a:rPr>
              <a:t>和大标题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若单标题请居中</a:t>
            </a:r>
          </a:p>
          <a:p>
            <a:r>
              <a:rPr lang="zh-CN" altLang="en-US">
                <a:highlight>
                  <a:srgbClr val="FFFF00"/>
                </a:highlight>
              </a:rPr>
              <a:t>若标题与图则左右分布</a:t>
            </a:r>
          </a:p>
        </p:txBody>
      </p:sp>
      <p:pic>
        <p:nvPicPr>
          <p:cNvPr id="8" name="图片 7" descr="R-C"/>
          <p:cNvPicPr>
            <a:picLocks noChangeAspect="1"/>
          </p:cNvPicPr>
          <p:nvPr/>
        </p:nvPicPr>
        <p:blipFill>
          <a:blip r:embed="rId4">
            <a:alphaModFix amt="11000"/>
            <a:lum bright="64000" contrast="-70000"/>
          </a:blip>
          <a:srcRect t="22089" b="4450"/>
          <a:stretch>
            <a:fillRect/>
          </a:stretch>
        </p:blipFill>
        <p:spPr>
          <a:xfrm rot="2160000">
            <a:off x="1223010" y="-2043430"/>
            <a:ext cx="1905635" cy="943356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1A15808-112E-4580-9F8D-EC7A39E9FFDE}"/>
              </a:ext>
            </a:extLst>
          </p:cNvPr>
          <p:cNvSpPr txBox="1"/>
          <p:nvPr/>
        </p:nvSpPr>
        <p:spPr>
          <a:xfrm>
            <a:off x="7365304" y="4521896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一款基于姿态检测的体育评测系统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75" y="173355"/>
            <a:ext cx="2640330" cy="1202690"/>
          </a:xfrm>
        </p:spPr>
        <p:txBody>
          <a:bodyPr/>
          <a:lstStyle/>
          <a:p>
            <a:r>
              <a:rPr lang="en-US" altLang="zh-CN" sz="280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  <a:br>
              <a:rPr lang="en-US" altLang="zh-CN" sz="28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SYNTHESIZE    INFORMATION</a:t>
            </a:r>
            <a:br>
              <a:rPr lang="en-US" altLang="zh-CN" sz="10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ANALYSIS   </a:t>
            </a:r>
            <a:r>
              <a:rPr lang="en-US" altLang="zh-CN" sz="200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OS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04890"/>
            <a:ext cx="3266440" cy="260350"/>
          </a:xfrm>
        </p:spPr>
        <p:txBody>
          <a:bodyPr>
            <a:normAutofit fontScale="97500"/>
          </a:bodyPr>
          <a:lstStyle/>
          <a:p>
            <a:r>
              <a:rPr lang="en-US" altLang="zh-CN" sz="12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</a:p>
        </p:txBody>
      </p:sp>
      <p:sp>
        <p:nvSpPr>
          <p:cNvPr id="4" name="矩形 3"/>
          <p:cNvSpPr/>
          <p:nvPr/>
        </p:nvSpPr>
        <p:spPr>
          <a:xfrm>
            <a:off x="11238230" y="6197600"/>
            <a:ext cx="342900" cy="755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>
            <a:endCxn id="14" idx="1"/>
          </p:cNvCxnSpPr>
          <p:nvPr/>
        </p:nvCxnSpPr>
        <p:spPr>
          <a:xfrm>
            <a:off x="0" y="3422650"/>
            <a:ext cx="4414520" cy="6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4697730" y="2933700"/>
            <a:ext cx="239395" cy="978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697730" y="2933700"/>
            <a:ext cx="2797175" cy="9779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010150" y="3124835"/>
            <a:ext cx="2435860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file number: H-200</a:t>
            </a:r>
          </a:p>
          <a:p>
            <a:r>
              <a:rPr lang="en-US" altLang="zh-CN" sz="12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from:rhodes island</a:t>
            </a:r>
          </a:p>
          <a:p>
            <a:r>
              <a:rPr lang="en-US" altLang="zh-CN" sz="12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date:2022-04-23</a:t>
            </a:r>
          </a:p>
        </p:txBody>
      </p:sp>
      <p:sp>
        <p:nvSpPr>
          <p:cNvPr id="14" name="矩形 13"/>
          <p:cNvSpPr/>
          <p:nvPr/>
        </p:nvSpPr>
        <p:spPr>
          <a:xfrm>
            <a:off x="4414520" y="3357880"/>
            <a:ext cx="142875" cy="142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75" y="173355"/>
            <a:ext cx="2640330" cy="1202690"/>
          </a:xfrm>
        </p:spPr>
        <p:txBody>
          <a:bodyPr/>
          <a:lstStyle/>
          <a:p>
            <a:r>
              <a:rPr lang="en-US" altLang="zh-CN" sz="280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  <a:br>
              <a:rPr lang="en-US" altLang="zh-CN" sz="28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SYNTHESIZE    INFORMATION</a:t>
            </a:r>
            <a:br>
              <a:rPr lang="en-US" altLang="zh-CN" sz="10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ANALYSIS   </a:t>
            </a:r>
            <a:r>
              <a:rPr lang="en-US" altLang="zh-CN" sz="200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OS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04890"/>
            <a:ext cx="3266440" cy="260350"/>
          </a:xfrm>
        </p:spPr>
        <p:txBody>
          <a:bodyPr>
            <a:normAutofit fontScale="97500"/>
          </a:bodyPr>
          <a:lstStyle/>
          <a:p>
            <a:r>
              <a:rPr lang="en-US" altLang="zh-CN" sz="12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</a:p>
        </p:txBody>
      </p:sp>
      <p:sp>
        <p:nvSpPr>
          <p:cNvPr id="4" name="矩形 3"/>
          <p:cNvSpPr/>
          <p:nvPr/>
        </p:nvSpPr>
        <p:spPr>
          <a:xfrm>
            <a:off x="11238230" y="6197600"/>
            <a:ext cx="342900" cy="755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343015" y="2866390"/>
            <a:ext cx="76200" cy="7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540750" y="2866390"/>
            <a:ext cx="76200" cy="7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343015" y="3487420"/>
            <a:ext cx="76200" cy="7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540750" y="3496945"/>
            <a:ext cx="76200" cy="7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6332855" y="3746500"/>
            <a:ext cx="5911850" cy="0"/>
          </a:xfrm>
          <a:prstGeom prst="lin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6490335" y="3058795"/>
            <a:ext cx="1985010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highlight>
                  <a:srgbClr val="FFFF00"/>
                </a:highlight>
                <a:latin typeface="Source Han Sans Heavy" panose="020B0A00000000000000" charset="-122"/>
                <a:ea typeface="Source Han Sans Heavy" panose="020B0A00000000000000" charset="-122"/>
              </a:rPr>
              <a:t>正文内容</a:t>
            </a:r>
          </a:p>
        </p:txBody>
      </p:sp>
      <p:sp>
        <p:nvSpPr>
          <p:cNvPr id="16" name="矩形 15"/>
          <p:cNvSpPr/>
          <p:nvPr/>
        </p:nvSpPr>
        <p:spPr>
          <a:xfrm>
            <a:off x="2908935" y="3496945"/>
            <a:ext cx="76200" cy="7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562610" y="3496945"/>
            <a:ext cx="76200" cy="7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62610" y="2875915"/>
            <a:ext cx="76200" cy="7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75" y="173355"/>
            <a:ext cx="2640330" cy="1202690"/>
          </a:xfrm>
        </p:spPr>
        <p:txBody>
          <a:bodyPr/>
          <a:lstStyle/>
          <a:p>
            <a:r>
              <a:rPr lang="en-US" altLang="zh-CN" sz="280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  <a:br>
              <a:rPr lang="en-US" altLang="zh-CN" sz="28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SYNTHESIZE    INFORMATION</a:t>
            </a:r>
            <a:br>
              <a:rPr lang="en-US" altLang="zh-CN" sz="10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ANALYSIS   </a:t>
            </a:r>
            <a:r>
              <a:rPr lang="en-US" altLang="zh-CN" sz="200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OS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04890"/>
            <a:ext cx="3266440" cy="260350"/>
          </a:xfrm>
        </p:spPr>
        <p:txBody>
          <a:bodyPr>
            <a:normAutofit fontScale="97500"/>
          </a:bodyPr>
          <a:lstStyle/>
          <a:p>
            <a:r>
              <a:rPr lang="en-US" altLang="zh-CN" sz="12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</a:p>
        </p:txBody>
      </p:sp>
      <p:sp>
        <p:nvSpPr>
          <p:cNvPr id="4" name="矩形 3"/>
          <p:cNvSpPr/>
          <p:nvPr/>
        </p:nvSpPr>
        <p:spPr>
          <a:xfrm>
            <a:off x="11238230" y="6197600"/>
            <a:ext cx="342900" cy="755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2663825" y="-24765"/>
            <a:ext cx="6910705" cy="692975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2720975" y="-40005"/>
            <a:ext cx="6882130" cy="689673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5081270" y="2459355"/>
            <a:ext cx="2126615" cy="21170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 descr="道具_带框_至纯源石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biLevel thresh="50000"/>
            <a:lum bright="78000" contrast="-64000"/>
          </a:blip>
          <a:stretch>
            <a:fillRect/>
          </a:stretch>
        </p:blipFill>
        <p:spPr>
          <a:xfrm>
            <a:off x="5290820" y="2646045"/>
            <a:ext cx="17430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5125085" y="2730500"/>
            <a:ext cx="2038350" cy="1263015"/>
          </a:xfrm>
          <a:prstGeom prst="rect">
            <a:avLst/>
          </a:prstGeom>
          <a:noFill/>
        </p:spPr>
        <p:txBody>
          <a:bodyPr wrap="square" lIns="46990" tIns="46990" rIns="46990" bIns="46990" rtlCol="0" anchor="ctr" anchorCtr="0">
            <a:spAutoFit/>
          </a:bodyPr>
          <a:lstStyle/>
          <a:p>
            <a:pPr algn="ctr"/>
            <a:r>
              <a:rPr lang="en-US" altLang="zh-CN" sz="4000" b="1">
                <a:solidFill>
                  <a:schemeClr val="tx1"/>
                </a:solidFill>
                <a:latin typeface="Novecento wide Bold" panose="00000805000000000000" charset="0"/>
                <a:cs typeface="Novecento wide Bold" panose="00000805000000000000" charset="0"/>
              </a:rPr>
              <a:t>HELLO</a:t>
            </a:r>
          </a:p>
          <a:p>
            <a:pPr algn="ctr"/>
            <a:r>
              <a:rPr lang="en-US" altLang="zh-CN" sz="3600" b="1">
                <a:solidFill>
                  <a:schemeClr val="tx1"/>
                </a:solidFill>
                <a:latin typeface="Novecento wide Bold" panose="00000805000000000000" charset="0"/>
                <a:cs typeface="Novecento wide Bold" panose="00000805000000000000" charset="0"/>
              </a:rPr>
              <a:t>WORLD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080635" y="3936365"/>
            <a:ext cx="2127250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>
                <a:solidFill>
                  <a:schemeClr val="tx1"/>
                </a:solidFill>
                <a:latin typeface="Novecento wide Medium" panose="00000605000000000000" charset="0"/>
                <a:cs typeface="Novecento wide Medium" panose="00000605000000000000" charset="0"/>
              </a:rPr>
              <a:t>DAMEDANEDAMEYO   DAMENANOYO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F:\设计相关\莱茵PPT\20210803125144!Avg_avg_ac15_6.png20210803125144!Avg_avg_ac15_6"/>
          <p:cNvPicPr>
            <a:picLocks noChangeAspect="1"/>
          </p:cNvPicPr>
          <p:nvPr/>
        </p:nvPicPr>
        <p:blipFill>
          <a:blip r:embed="rId3">
            <a:alphaModFix amt="40000"/>
          </a:blip>
          <a:srcRect t="-6983" b="4347"/>
          <a:stretch>
            <a:fillRect/>
          </a:stretch>
        </p:blipFill>
        <p:spPr>
          <a:xfrm>
            <a:off x="59055" y="-279400"/>
            <a:ext cx="12185650" cy="7011035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75" y="179705"/>
            <a:ext cx="2640330" cy="1202690"/>
          </a:xfrm>
        </p:spPr>
        <p:txBody>
          <a:bodyPr/>
          <a:lstStyle/>
          <a:p>
            <a:r>
              <a:rPr lang="en-US" altLang="zh-CN" sz="28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  <a:br>
              <a:rPr lang="en-US" altLang="zh-CN" sz="280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>
                <a:latin typeface="Novecento wide Medium" panose="00000605000000000000" charset="0"/>
                <a:cs typeface="Novecento wide Medium" panose="00000605000000000000" charset="0"/>
              </a:rPr>
              <a:t>SYNTHESIZE    INFORMATION</a:t>
            </a:r>
            <a:br>
              <a:rPr lang="en-US" altLang="zh-CN" sz="100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>
                <a:latin typeface="Novecento wide Medium" panose="00000605000000000000" charset="0"/>
                <a:cs typeface="Novecento wide Medium" panose="00000605000000000000" charset="0"/>
              </a:rPr>
              <a:t>ANALYSIS   </a:t>
            </a:r>
            <a:r>
              <a:rPr lang="en-US" altLang="zh-CN" sz="2000">
                <a:latin typeface="Novecento wide Bold" panose="00000805000000000000" charset="0"/>
                <a:cs typeface="Novecento wide Bold" panose="00000805000000000000" charset="0"/>
              </a:rPr>
              <a:t>OS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rmAutofit fontScale="97500"/>
          </a:bodyPr>
          <a:lstStyle/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</a:p>
        </p:txBody>
      </p:sp>
      <p:sp>
        <p:nvSpPr>
          <p:cNvPr id="4" name="矩形 3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343015" y="2866390"/>
            <a:ext cx="76200" cy="76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540750" y="2866390"/>
            <a:ext cx="76200" cy="76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343015" y="3487420"/>
            <a:ext cx="76200" cy="76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540750" y="3496945"/>
            <a:ext cx="76200" cy="76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6332855" y="3746500"/>
            <a:ext cx="591185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490335" y="3058795"/>
            <a:ext cx="1985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highlight>
                  <a:srgbClr val="FFFF00"/>
                </a:highlight>
                <a:latin typeface="Source Han Sans Heavy" panose="020B0A00000000000000" charset="-122"/>
                <a:ea typeface="Source Han Sans Heavy" panose="020B0A00000000000000" charset="-122"/>
              </a:rPr>
              <a:t>正文内容</a:t>
            </a:r>
          </a:p>
        </p:txBody>
      </p:sp>
      <p:sp>
        <p:nvSpPr>
          <p:cNvPr id="11" name="矩形 10"/>
          <p:cNvSpPr/>
          <p:nvPr/>
        </p:nvSpPr>
        <p:spPr>
          <a:xfrm>
            <a:off x="2908935" y="349694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62610" y="349694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62610" y="287591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2600305" y="2866390"/>
            <a:ext cx="2882265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highlight>
                  <a:srgbClr val="FFFF00"/>
                </a:highlight>
              </a:rPr>
              <a:t>建议使用：带图小标题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br>
              <a:rPr lang="zh-CN" altLang="en-US">
                <a:highlight>
                  <a:srgbClr val="FFFF00"/>
                </a:highlight>
              </a:rPr>
            </a:b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可以修改右侧文字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介绍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中文字体：思源黑体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75" y="179705"/>
            <a:ext cx="2640330" cy="1202690"/>
          </a:xfrm>
        </p:spPr>
        <p:txBody>
          <a:bodyPr/>
          <a:lstStyle/>
          <a:p>
            <a:r>
              <a:rPr lang="en-US" altLang="zh-CN" sz="28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  <a:br>
              <a:rPr lang="en-US" altLang="zh-CN" sz="280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>
                <a:latin typeface="Novecento wide Medium" panose="00000605000000000000" charset="0"/>
                <a:cs typeface="Novecento wide Medium" panose="00000605000000000000" charset="0"/>
              </a:rPr>
              <a:t>SYNTHESIZE    INFORMATION</a:t>
            </a:r>
            <a:br>
              <a:rPr lang="en-US" altLang="zh-CN" sz="100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>
                <a:latin typeface="Novecento wide Medium" panose="00000605000000000000" charset="0"/>
                <a:cs typeface="Novecento wide Medium" panose="00000605000000000000" charset="0"/>
              </a:rPr>
              <a:t>ANALYSIS   </a:t>
            </a:r>
            <a:r>
              <a:rPr lang="en-US" altLang="zh-CN" sz="2000">
                <a:latin typeface="Novecento wide Bold" panose="00000805000000000000" charset="0"/>
                <a:cs typeface="Novecento wide Bold" panose="00000805000000000000" charset="0"/>
              </a:rPr>
              <a:t>OS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rmAutofit fontScale="97500"/>
          </a:bodyPr>
          <a:lstStyle/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</a:p>
        </p:txBody>
      </p:sp>
      <p:sp>
        <p:nvSpPr>
          <p:cNvPr id="4" name="矩形 3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465695" y="3013710"/>
            <a:ext cx="32118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Novecento wide Medium" panose="00000605000000000000" charset="0"/>
                <a:ea typeface="Source Han Sans Heavy" panose="020B0A00000000000000" charset="-122"/>
                <a:cs typeface="Novecento wide Medium" panose="00000605000000000000" charset="0"/>
              </a:rPr>
              <a:t>confidentiality</a:t>
            </a:r>
            <a:r>
              <a:rPr lang="en-US" altLang="zh-CN" sz="1200">
                <a:latin typeface="Novecento wide Medium" panose="00000605000000000000" charset="0"/>
                <a:ea typeface="Source Han Sans Heavy" panose="020B0A00000000000000" charset="-122"/>
                <a:cs typeface="Novecento wide Medium" panose="00000605000000000000" charset="0"/>
              </a:rPr>
              <a:t>: </a:t>
            </a:r>
            <a:r>
              <a:rPr lang="en-US" altLang="zh-CN" sz="1200">
                <a:latin typeface="Novecento wide Bold" panose="00000805000000000000" charset="0"/>
                <a:ea typeface="Source Han Sans Heavy" panose="020B0A00000000000000" charset="-122"/>
                <a:cs typeface="Novecento wide Bold" panose="00000805000000000000" charset="0"/>
              </a:rPr>
              <a:t>BUSINESS USE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2306300" y="3013710"/>
            <a:ext cx="41014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highlight>
                  <a:srgbClr val="FFFF00"/>
                </a:highlight>
              </a:rPr>
              <a:t>本页建议使用：带图介绍内容</a:t>
            </a:r>
            <a:br>
              <a:rPr lang="zh-CN" altLang="en-US">
                <a:highlight>
                  <a:srgbClr val="FFFF00"/>
                </a:highlight>
              </a:rPr>
            </a:b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图片设置为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效果</a:t>
            </a:r>
            <a:r>
              <a:rPr lang="en-US" altLang="zh-CN">
                <a:highlight>
                  <a:srgbClr val="FFFF00"/>
                </a:highlight>
              </a:rPr>
              <a:t>-</a:t>
            </a:r>
            <a:r>
              <a:rPr lang="zh-CN" altLang="en-US">
                <a:highlight>
                  <a:srgbClr val="FFFF00"/>
                </a:highlight>
              </a:rPr>
              <a:t>三维旋转</a:t>
            </a:r>
            <a:r>
              <a:rPr lang="en-US" altLang="zh-CN">
                <a:highlight>
                  <a:srgbClr val="FFFF00"/>
                </a:highlight>
              </a:rPr>
              <a:t>-</a:t>
            </a:r>
            <a:r>
              <a:rPr lang="zh-CN" altLang="en-US">
                <a:highlight>
                  <a:srgbClr val="FFFF00"/>
                </a:highlight>
              </a:rPr>
              <a:t>透视</a:t>
            </a:r>
            <a:r>
              <a:rPr lang="en-US" altLang="zh-CN">
                <a:highlight>
                  <a:srgbClr val="FFFF00"/>
                </a:highlight>
              </a:rPr>
              <a:t>-</a:t>
            </a:r>
            <a:r>
              <a:rPr lang="zh-CN" altLang="en-US">
                <a:highlight>
                  <a:srgbClr val="FFFF00"/>
                </a:highlight>
              </a:rPr>
              <a:t>右透视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可以修改右侧文字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介绍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英文字体：Novecento wide</a:t>
            </a:r>
          </a:p>
          <a:p>
            <a:pPr algn="l"/>
            <a:r>
              <a:rPr lang="zh-CN" altLang="en-US">
                <a:highlight>
                  <a:srgbClr val="FFFF00"/>
                </a:highlight>
              </a:rPr>
              <a:t>中文字体：思源黑体</a:t>
            </a:r>
          </a:p>
        </p:txBody>
      </p:sp>
      <p:pic>
        <p:nvPicPr>
          <p:cNvPr id="5" name="图片 4" descr="F:\设计相关\莱茵PPT\20210803125123!Avg_avg_ac15_3.png20210803125123!Avg_avg_ac15_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90525" y="1503680"/>
            <a:ext cx="7703185" cy="4544695"/>
          </a:xfrm>
          <a:prstGeom prst="rect">
            <a:avLst/>
          </a:prstGeom>
          <a:effectLst>
            <a:softEdge rad="63500"/>
          </a:effectLst>
          <a:scene3d>
            <a:camera prst="perspectiveRight"/>
            <a:lightRig rig="threePt" dir="t"/>
          </a:scene3d>
        </p:spPr>
      </p:pic>
      <p:sp>
        <p:nvSpPr>
          <p:cNvPr id="11" name="矩形 10"/>
          <p:cNvSpPr/>
          <p:nvPr/>
        </p:nvSpPr>
        <p:spPr>
          <a:xfrm>
            <a:off x="7465695" y="575754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92100" y="618426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92100" y="130619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081270" y="2459355"/>
            <a:ext cx="2126615" cy="21170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2663825" y="-24765"/>
            <a:ext cx="6910705" cy="69297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720975" y="-40005"/>
            <a:ext cx="6882130" cy="68967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 descr="道具_带框_至纯源石"/>
          <p:cNvPicPr>
            <a:picLocks noChangeAspect="1"/>
          </p:cNvPicPr>
          <p:nvPr/>
        </p:nvPicPr>
        <p:blipFill>
          <a:blip r:embed="rId3">
            <a:grayscl/>
            <a:lum bright="-66000" contrast="12000"/>
          </a:blip>
          <a:stretch>
            <a:fillRect/>
          </a:stretch>
        </p:blipFill>
        <p:spPr>
          <a:xfrm>
            <a:off x="5290820" y="2646045"/>
            <a:ext cx="17430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5125085" y="2730500"/>
            <a:ext cx="2038350" cy="1263015"/>
          </a:xfrm>
          <a:prstGeom prst="rect">
            <a:avLst/>
          </a:prstGeom>
          <a:noFill/>
        </p:spPr>
        <p:txBody>
          <a:bodyPr wrap="square" lIns="46990" tIns="46990" rIns="46990" bIns="46990" rtlCol="0" anchor="ctr" anchorCtr="0">
            <a:spAutoFit/>
          </a:bodyPr>
          <a:lstStyle/>
          <a:p>
            <a:pPr algn="ctr"/>
            <a:r>
              <a:rPr lang="en-US" altLang="zh-CN" sz="4000" b="1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HELLO</a:t>
            </a:r>
          </a:p>
          <a:p>
            <a:pPr algn="ctr"/>
            <a:r>
              <a:rPr lang="en-US" altLang="zh-CN" sz="3600" b="1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WORLD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080635" y="3936365"/>
            <a:ext cx="2127250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>
                <a:solidFill>
                  <a:schemeClr val="bg1">
                    <a:lumMod val="65000"/>
                  </a:schemeClr>
                </a:solidFill>
                <a:latin typeface="Novecento wide Medium" panose="00000605000000000000" charset="0"/>
                <a:cs typeface="Novecento wide Medium" panose="00000605000000000000" charset="0"/>
              </a:rPr>
              <a:t>DAMEDANEDAMEYO   DAMENANOYO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-2919730" y="3013075"/>
            <a:ext cx="292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highlight>
                  <a:srgbClr val="FFFF00"/>
                </a:highlight>
              </a:rPr>
              <a:t>可以放一些介绍图片或文字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2232005" y="1950720"/>
            <a:ext cx="5817235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highlight>
                  <a:srgbClr val="FFFF00"/>
                </a:highlight>
              </a:rPr>
              <a:t>本页建议内容：内容划分、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部门划分</a:t>
            </a:r>
            <a:br>
              <a:rPr lang="zh-CN" altLang="en-US">
                <a:highlight>
                  <a:srgbClr val="FFFF00"/>
                </a:highlight>
              </a:rPr>
            </a:b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可以放一些介绍图片或文字</a:t>
            </a:r>
          </a:p>
          <a:p>
            <a:r>
              <a:rPr lang="zh-CN" altLang="en-US">
                <a:highlight>
                  <a:srgbClr val="FFFF00"/>
                </a:highlight>
              </a:rPr>
              <a:t>两部分内容建议放在左右两侧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四部分每个区域全放内容</a:t>
            </a:r>
            <a:br>
              <a:rPr lang="zh-CN" altLang="en-US">
                <a:highlight>
                  <a:srgbClr val="FFFF00"/>
                </a:highlight>
              </a:rPr>
            </a:b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中间部分的</a:t>
            </a:r>
            <a:r>
              <a:rPr lang="en-US" altLang="zh-CN">
                <a:highlight>
                  <a:srgbClr val="FFFF00"/>
                </a:highlight>
              </a:rPr>
              <a:t>logo  </a:t>
            </a:r>
            <a:r>
              <a:rPr lang="zh-CN" altLang="en-US">
                <a:highlight>
                  <a:srgbClr val="FFFF00"/>
                </a:highlight>
              </a:rPr>
              <a:t>大标题文字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小标题文字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背景图均可修改</a:t>
            </a:r>
          </a:p>
        </p:txBody>
      </p:sp>
      <p:sp>
        <p:nvSpPr>
          <p:cNvPr id="34" name="矩形 33"/>
          <p:cNvSpPr/>
          <p:nvPr/>
        </p:nvSpPr>
        <p:spPr>
          <a:xfrm>
            <a:off x="12327890" y="4300855"/>
            <a:ext cx="687070" cy="401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742565" y="-365760"/>
            <a:ext cx="319405" cy="1701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 flipH="1">
            <a:off x="2897505" y="-119380"/>
            <a:ext cx="8890" cy="70961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742565" y="1692910"/>
            <a:ext cx="319405" cy="1701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572895" y="2335530"/>
            <a:ext cx="2694305" cy="21170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 descr="道具_带框_至纯源石"/>
          <p:cNvPicPr>
            <a:picLocks noChangeAspect="1"/>
          </p:cNvPicPr>
          <p:nvPr/>
        </p:nvPicPr>
        <p:blipFill>
          <a:blip r:embed="rId3">
            <a:grayscl/>
            <a:lum bright="-66000" contrast="12000"/>
          </a:blip>
          <a:stretch>
            <a:fillRect/>
          </a:stretch>
        </p:blipFill>
        <p:spPr>
          <a:xfrm>
            <a:off x="2048510" y="2522220"/>
            <a:ext cx="17430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1882775" y="2606675"/>
            <a:ext cx="2038350" cy="1263015"/>
          </a:xfrm>
          <a:prstGeom prst="rect">
            <a:avLst/>
          </a:prstGeom>
          <a:noFill/>
        </p:spPr>
        <p:txBody>
          <a:bodyPr wrap="square" lIns="46990" tIns="46990" rIns="46990" bIns="46990" rtlCol="0" anchor="ctr" anchorCtr="0">
            <a:spAutoFit/>
          </a:bodyPr>
          <a:lstStyle/>
          <a:p>
            <a:pPr algn="ctr"/>
            <a:r>
              <a:rPr lang="en-US" altLang="zh-CN" sz="4000" b="1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HELLO</a:t>
            </a:r>
          </a:p>
          <a:p>
            <a:pPr algn="ctr"/>
            <a:r>
              <a:rPr lang="en-US" altLang="zh-CN" sz="3600" b="1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WORLD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838325" y="3812540"/>
            <a:ext cx="2127250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>
                <a:solidFill>
                  <a:schemeClr val="bg1">
                    <a:lumMod val="65000"/>
                  </a:schemeClr>
                </a:solidFill>
                <a:latin typeface="Novecento wide Medium" panose="00000605000000000000" charset="0"/>
                <a:cs typeface="Novecento wide Medium" panose="00000605000000000000" charset="0"/>
              </a:rPr>
              <a:t>DAMEDANEDAMEYO   DAMENANOYO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75" y="179705"/>
            <a:ext cx="2640330" cy="1202690"/>
          </a:xfrm>
        </p:spPr>
        <p:txBody>
          <a:bodyPr/>
          <a:lstStyle/>
          <a:p>
            <a:r>
              <a:rPr lang="en-US" altLang="zh-CN" sz="28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  <a:br>
              <a:rPr lang="en-US" altLang="zh-CN" sz="280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>
                <a:latin typeface="Novecento wide Medium" panose="00000605000000000000" charset="0"/>
                <a:cs typeface="Novecento wide Medium" panose="00000605000000000000" charset="0"/>
              </a:rPr>
              <a:t>SYNTHESIZe     INFORMATION</a:t>
            </a:r>
            <a:br>
              <a:rPr lang="en-US" altLang="zh-CN" sz="100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>
                <a:latin typeface="Novecento wide Medium" panose="00000605000000000000" charset="0"/>
                <a:cs typeface="Novecento wide Medium" panose="00000605000000000000" charset="0"/>
              </a:rPr>
              <a:t>ANALYSIS    </a:t>
            </a:r>
            <a:r>
              <a:rPr lang="en-US" altLang="zh-CN" sz="2000">
                <a:latin typeface="Novecento wide Bold" panose="00000805000000000000" charset="0"/>
                <a:cs typeface="Novecento wide Bold" panose="00000805000000000000" charset="0"/>
              </a:rPr>
              <a:t>OS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rmAutofit fontScale="97500"/>
          </a:bodyPr>
          <a:lstStyle/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</a:p>
        </p:txBody>
      </p:sp>
      <p:sp>
        <p:nvSpPr>
          <p:cNvPr id="5" name="矩形 4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838325" y="2188210"/>
            <a:ext cx="1357630" cy="27241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936115" y="2134870"/>
            <a:ext cx="10839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Novecento wide Medium" panose="00000605000000000000" charset="0"/>
                <a:cs typeface="Novecento wide Medium" panose="00000605000000000000" charset="0"/>
              </a:rPr>
              <a:t>section</a:t>
            </a:r>
          </a:p>
        </p:txBody>
      </p:sp>
      <p:sp>
        <p:nvSpPr>
          <p:cNvPr id="10" name="椭圆 9"/>
          <p:cNvSpPr/>
          <p:nvPr/>
        </p:nvSpPr>
        <p:spPr>
          <a:xfrm>
            <a:off x="3965575" y="2424430"/>
            <a:ext cx="182245" cy="182245"/>
          </a:xfrm>
          <a:prstGeom prst="ellipse">
            <a:avLst/>
          </a:prstGeom>
          <a:solidFill>
            <a:schemeClr val="lt1">
              <a:alpha val="6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8874760" y="4685665"/>
            <a:ext cx="33648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998585" y="4225290"/>
            <a:ext cx="31064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Novecento wide Bold" panose="00000805000000000000" charset="0"/>
                <a:cs typeface="Novecento wide Bold" panose="00000805000000000000" charset="0"/>
              </a:rPr>
              <a:t>NAMENAME NAME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8998585" y="4095115"/>
            <a:ext cx="18567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Novecento wide Medium" panose="00000605000000000000" charset="0"/>
                <a:cs typeface="Novecento wide Medium" panose="00000605000000000000" charset="0"/>
              </a:rPr>
              <a:t>title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9048115" y="4711700"/>
            <a:ext cx="18567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Novecento wide Medium" panose="00000605000000000000" charset="0"/>
                <a:cs typeface="Novecento wide Medium" panose="00000605000000000000" charset="0"/>
              </a:rPr>
              <a:t>UID</a:t>
            </a:r>
          </a:p>
        </p:txBody>
      </p:sp>
      <p:sp>
        <p:nvSpPr>
          <p:cNvPr id="25" name="矩形 24"/>
          <p:cNvSpPr/>
          <p:nvPr/>
        </p:nvSpPr>
        <p:spPr>
          <a:xfrm>
            <a:off x="0" y="6203315"/>
            <a:ext cx="238125" cy="76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38125" y="6118860"/>
            <a:ext cx="14751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KEYISUIBIANXIAXIE</a:t>
            </a:r>
          </a:p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[LIMITED ACCESS]</a:t>
            </a:r>
          </a:p>
        </p:txBody>
      </p:sp>
      <p:sp>
        <p:nvSpPr>
          <p:cNvPr id="28" name="椭圆 27"/>
          <p:cNvSpPr/>
          <p:nvPr/>
        </p:nvSpPr>
        <p:spPr>
          <a:xfrm>
            <a:off x="106095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8191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1028680" y="879475"/>
            <a:ext cx="85725" cy="8572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12382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14477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>
            <a:stCxn id="29" idx="6"/>
            <a:endCxn id="30" idx="2"/>
          </p:cNvCxnSpPr>
          <p:nvPr/>
        </p:nvCxnSpPr>
        <p:spPr>
          <a:xfrm>
            <a:off x="10904855" y="922655"/>
            <a:ext cx="123825" cy="0"/>
          </a:xfrm>
          <a:prstGeom prst="line">
            <a:avLst/>
          </a:prstGeom>
          <a:ln w="952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 flipV="1">
            <a:off x="-49530" y="2335530"/>
            <a:ext cx="76200" cy="2090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 descr="F:\设计相关\莱茵PPT\背景小元素2.png背景小元素2"/>
          <p:cNvPicPr>
            <a:picLocks noChangeAspect="1"/>
          </p:cNvPicPr>
          <p:nvPr/>
        </p:nvPicPr>
        <p:blipFill>
          <a:blip r:embed="rId4"/>
          <a:srcRect l="10804" t="22319" r="72139" b="52730"/>
          <a:stretch>
            <a:fillRect/>
          </a:stretch>
        </p:blipFill>
        <p:spPr>
          <a:xfrm>
            <a:off x="-49530" y="1564640"/>
            <a:ext cx="1847215" cy="1519555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8296275" y="4297680"/>
            <a:ext cx="687070" cy="401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 descr="F:\设计相关\莱茵PPT\背景小元素2.png背景小元素2"/>
          <p:cNvPicPr>
            <a:picLocks noChangeAspect="1"/>
          </p:cNvPicPr>
          <p:nvPr/>
        </p:nvPicPr>
        <p:blipFill>
          <a:blip r:embed="rId4"/>
          <a:srcRect l="10804" t="62931" r="72139" b="18103"/>
          <a:stretch>
            <a:fillRect/>
          </a:stretch>
        </p:blipFill>
        <p:spPr>
          <a:xfrm>
            <a:off x="-49530" y="4425950"/>
            <a:ext cx="1847215" cy="115506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465685" y="2940050"/>
            <a:ext cx="28822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highlight>
                  <a:srgbClr val="FFFF00"/>
                </a:highlight>
              </a:rPr>
              <a:t>建议内容：人物介绍</a:t>
            </a:r>
          </a:p>
          <a:p>
            <a:pPr algn="l"/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  <a:sym typeface="+mn-ea"/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r>
              <a:rPr lang="zh-CN" altLang="en-US">
                <a:highlight>
                  <a:srgbClr val="FFFF00"/>
                </a:highlight>
                <a:sym typeface="+mn-ea"/>
              </a:rPr>
              <a:t>中文字体：思源黑体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br>
              <a:rPr lang="zh-CN" altLang="en-US">
                <a:highlight>
                  <a:srgbClr val="FFFF00"/>
                </a:highlight>
                <a:sym typeface="+mn-ea"/>
              </a:rPr>
            </a:br>
            <a:endParaRPr lang="en-US" altLang="zh-CN">
              <a:highlight>
                <a:srgbClr val="FFFF00"/>
              </a:highlight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 flipH="1">
            <a:off x="2897505" y="-119380"/>
            <a:ext cx="8890" cy="70961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742565" y="1692910"/>
            <a:ext cx="319405" cy="1701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572895" y="2335530"/>
            <a:ext cx="2694305" cy="21170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 descr="道具_带框_至纯源石"/>
          <p:cNvPicPr>
            <a:picLocks noChangeAspect="1"/>
          </p:cNvPicPr>
          <p:nvPr/>
        </p:nvPicPr>
        <p:blipFill>
          <a:blip r:embed="rId3">
            <a:grayscl/>
            <a:lum bright="-66000" contrast="12000"/>
          </a:blip>
          <a:stretch>
            <a:fillRect/>
          </a:stretch>
        </p:blipFill>
        <p:spPr>
          <a:xfrm>
            <a:off x="2048510" y="2522220"/>
            <a:ext cx="17430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1882775" y="2606675"/>
            <a:ext cx="2038350" cy="1263015"/>
          </a:xfrm>
          <a:prstGeom prst="rect">
            <a:avLst/>
          </a:prstGeom>
          <a:noFill/>
        </p:spPr>
        <p:txBody>
          <a:bodyPr wrap="square" lIns="46990" tIns="46990" rIns="46990" bIns="46990" rtlCol="0" anchor="ctr" anchorCtr="0">
            <a:spAutoFit/>
          </a:bodyPr>
          <a:lstStyle/>
          <a:p>
            <a:pPr algn="ctr"/>
            <a:r>
              <a:rPr lang="en-US" altLang="zh-CN" sz="4000" b="1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HELLO</a:t>
            </a:r>
          </a:p>
          <a:p>
            <a:pPr algn="ctr"/>
            <a:r>
              <a:rPr lang="en-US" altLang="zh-CN" sz="3600" b="1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WORLD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838325" y="3812540"/>
            <a:ext cx="2127250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>
                <a:solidFill>
                  <a:schemeClr val="bg1">
                    <a:lumMod val="65000"/>
                  </a:schemeClr>
                </a:solidFill>
                <a:latin typeface="Novecento wide Medium" panose="00000605000000000000" charset="0"/>
                <a:cs typeface="Novecento wide Medium" panose="00000605000000000000" charset="0"/>
              </a:rPr>
              <a:t>DAMEDANEDAMEYO   DAMENANOYO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75" y="179705"/>
            <a:ext cx="2640330" cy="1202690"/>
          </a:xfrm>
        </p:spPr>
        <p:txBody>
          <a:bodyPr/>
          <a:lstStyle/>
          <a:p>
            <a:r>
              <a:rPr lang="en-US" altLang="zh-CN" sz="28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  <a:br>
              <a:rPr lang="en-US" altLang="zh-CN" sz="280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>
                <a:latin typeface="Novecento wide Medium" panose="00000605000000000000" charset="0"/>
                <a:cs typeface="Novecento wide Medium" panose="00000605000000000000" charset="0"/>
              </a:rPr>
              <a:t>SYNTHESIZe     INFORMATION</a:t>
            </a:r>
            <a:br>
              <a:rPr lang="en-US" altLang="zh-CN" sz="100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>
                <a:latin typeface="Novecento wide Medium" panose="00000605000000000000" charset="0"/>
                <a:cs typeface="Novecento wide Medium" panose="00000605000000000000" charset="0"/>
              </a:rPr>
              <a:t>ANALYSIS    </a:t>
            </a:r>
            <a:r>
              <a:rPr lang="en-US" altLang="zh-CN" sz="2000">
                <a:latin typeface="Novecento wide Bold" panose="00000805000000000000" charset="0"/>
                <a:cs typeface="Novecento wide Bold" panose="00000805000000000000" charset="0"/>
              </a:rPr>
              <a:t>OS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rmAutofit fontScale="97500"/>
          </a:bodyPr>
          <a:lstStyle/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</a:p>
        </p:txBody>
      </p:sp>
      <p:sp>
        <p:nvSpPr>
          <p:cNvPr id="5" name="矩形 4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838325" y="2188210"/>
            <a:ext cx="1357630" cy="27241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936115" y="2134870"/>
            <a:ext cx="10839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Novecento wide Medium" panose="00000605000000000000" charset="0"/>
                <a:cs typeface="Novecento wide Medium" panose="00000605000000000000" charset="0"/>
              </a:rPr>
              <a:t>section</a:t>
            </a:r>
          </a:p>
        </p:txBody>
      </p:sp>
      <p:sp>
        <p:nvSpPr>
          <p:cNvPr id="10" name="椭圆 9"/>
          <p:cNvSpPr/>
          <p:nvPr/>
        </p:nvSpPr>
        <p:spPr>
          <a:xfrm>
            <a:off x="3965575" y="2424430"/>
            <a:ext cx="182245" cy="182245"/>
          </a:xfrm>
          <a:prstGeom prst="ellipse">
            <a:avLst/>
          </a:prstGeom>
          <a:solidFill>
            <a:schemeClr val="lt1">
              <a:alpha val="6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8874760" y="4685665"/>
            <a:ext cx="33648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998585" y="4225290"/>
            <a:ext cx="31064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Novecento wide Bold" panose="00000805000000000000" charset="0"/>
                <a:cs typeface="Novecento wide Bold" panose="00000805000000000000" charset="0"/>
              </a:rPr>
              <a:t>NAMENAME NAME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8998585" y="4095115"/>
            <a:ext cx="18567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Novecento wide Medium" panose="00000605000000000000" charset="0"/>
                <a:cs typeface="Novecento wide Medium" panose="00000605000000000000" charset="0"/>
              </a:rPr>
              <a:t>title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9048115" y="4711700"/>
            <a:ext cx="18567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Novecento wide Medium" panose="00000605000000000000" charset="0"/>
                <a:cs typeface="Novecento wide Medium" panose="00000605000000000000" charset="0"/>
              </a:rPr>
              <a:t>UID</a:t>
            </a:r>
          </a:p>
        </p:txBody>
      </p:sp>
      <p:sp>
        <p:nvSpPr>
          <p:cNvPr id="25" name="矩形 24"/>
          <p:cNvSpPr/>
          <p:nvPr/>
        </p:nvSpPr>
        <p:spPr>
          <a:xfrm>
            <a:off x="0" y="6203315"/>
            <a:ext cx="238125" cy="76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38125" y="6118860"/>
            <a:ext cx="14751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KEYISUIBIANXIAXIE</a:t>
            </a:r>
          </a:p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[LIMITED ACCESS]</a:t>
            </a:r>
          </a:p>
        </p:txBody>
      </p:sp>
      <p:sp>
        <p:nvSpPr>
          <p:cNvPr id="28" name="椭圆 27"/>
          <p:cNvSpPr/>
          <p:nvPr/>
        </p:nvSpPr>
        <p:spPr>
          <a:xfrm>
            <a:off x="106095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8191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1028680" y="879475"/>
            <a:ext cx="85725" cy="8572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12382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14477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>
            <a:stCxn id="29" idx="6"/>
            <a:endCxn id="30" idx="2"/>
          </p:cNvCxnSpPr>
          <p:nvPr/>
        </p:nvCxnSpPr>
        <p:spPr>
          <a:xfrm>
            <a:off x="10904855" y="922655"/>
            <a:ext cx="123825" cy="0"/>
          </a:xfrm>
          <a:prstGeom prst="line">
            <a:avLst/>
          </a:prstGeom>
          <a:ln w="952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 flipV="1">
            <a:off x="-49530" y="2335530"/>
            <a:ext cx="76200" cy="2090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 descr="F:\设计相关\莱茵PPT\背景小元素2.png背景小元素2"/>
          <p:cNvPicPr>
            <a:picLocks noChangeAspect="1"/>
          </p:cNvPicPr>
          <p:nvPr/>
        </p:nvPicPr>
        <p:blipFill>
          <a:blip r:embed="rId4"/>
          <a:srcRect l="10804" t="22319" r="72139" b="52730"/>
          <a:stretch>
            <a:fillRect/>
          </a:stretch>
        </p:blipFill>
        <p:spPr>
          <a:xfrm>
            <a:off x="-49530" y="1564640"/>
            <a:ext cx="1847215" cy="1519555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8296275" y="4297680"/>
            <a:ext cx="687070" cy="401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 descr="F:\设计相关\莱茵PPT\背景小元素2.png背景小元素2"/>
          <p:cNvPicPr>
            <a:picLocks noChangeAspect="1"/>
          </p:cNvPicPr>
          <p:nvPr/>
        </p:nvPicPr>
        <p:blipFill>
          <a:blip r:embed="rId4"/>
          <a:srcRect l="10804" t="62931" r="72139" b="18103"/>
          <a:stretch>
            <a:fillRect/>
          </a:stretch>
        </p:blipFill>
        <p:spPr>
          <a:xfrm>
            <a:off x="-49530" y="4425950"/>
            <a:ext cx="1847215" cy="115506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465685" y="2940050"/>
            <a:ext cx="28822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highlight>
                  <a:srgbClr val="FFFF00"/>
                </a:highlight>
              </a:rPr>
              <a:t>建议内容：人物介绍</a:t>
            </a:r>
          </a:p>
          <a:p>
            <a:pPr algn="l"/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  <a:sym typeface="+mn-ea"/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r>
              <a:rPr lang="zh-CN" altLang="en-US">
                <a:highlight>
                  <a:srgbClr val="FFFF00"/>
                </a:highlight>
                <a:sym typeface="+mn-ea"/>
              </a:rPr>
              <a:t>中文字体：思源黑体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br>
              <a:rPr lang="zh-CN" altLang="en-US">
                <a:highlight>
                  <a:srgbClr val="FFFF00"/>
                </a:highlight>
                <a:sym typeface="+mn-ea"/>
              </a:rPr>
            </a:br>
            <a:endParaRPr lang="en-US" altLang="zh-CN">
              <a:highlight>
                <a:srgbClr val="FFFF00"/>
              </a:highlight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</p:spTree>
    <p:extLst>
      <p:ext uri="{BB962C8B-B14F-4D97-AF65-F5344CB8AC3E}">
        <p14:creationId xmlns:p14="http://schemas.microsoft.com/office/powerpoint/2010/main" val="3547918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F:\设计相关\莱茵PPT\20210803130507!Avg_bg_bg_prison_corridor.png20210803130507!Avg_bg_bg_prison_corridor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297045" y="1048068"/>
            <a:ext cx="7786370" cy="4379595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cxnSp>
        <p:nvCxnSpPr>
          <p:cNvPr id="12" name="直接连接符 11"/>
          <p:cNvCxnSpPr/>
          <p:nvPr/>
        </p:nvCxnSpPr>
        <p:spPr>
          <a:xfrm flipH="1">
            <a:off x="2897505" y="-119380"/>
            <a:ext cx="8890" cy="70961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742565" y="5093970"/>
            <a:ext cx="319405" cy="1701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572895" y="2335530"/>
            <a:ext cx="2694305" cy="21170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 descr="道具_带框_至纯源石"/>
          <p:cNvPicPr>
            <a:picLocks noChangeAspect="1"/>
          </p:cNvPicPr>
          <p:nvPr/>
        </p:nvPicPr>
        <p:blipFill>
          <a:blip r:embed="rId5">
            <a:grayscl/>
            <a:lum bright="-66000" contrast="12000"/>
          </a:blip>
          <a:stretch>
            <a:fillRect/>
          </a:stretch>
        </p:blipFill>
        <p:spPr>
          <a:xfrm>
            <a:off x="2048510" y="2522220"/>
            <a:ext cx="17430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1882775" y="2606675"/>
            <a:ext cx="2038350" cy="1263015"/>
          </a:xfrm>
          <a:prstGeom prst="rect">
            <a:avLst/>
          </a:prstGeom>
          <a:noFill/>
        </p:spPr>
        <p:txBody>
          <a:bodyPr wrap="square" lIns="46990" tIns="46990" rIns="46990" bIns="46990" rtlCol="0" anchor="ctr" anchorCtr="0">
            <a:spAutoFit/>
          </a:bodyPr>
          <a:lstStyle/>
          <a:p>
            <a:pPr algn="ctr"/>
            <a:r>
              <a:rPr lang="en-US" altLang="zh-CN" sz="4000" b="1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HELLO</a:t>
            </a:r>
          </a:p>
          <a:p>
            <a:pPr algn="ctr"/>
            <a:r>
              <a:rPr lang="en-US" altLang="zh-CN" sz="3600" b="1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WORLD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838325" y="3812540"/>
            <a:ext cx="2127250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>
                <a:solidFill>
                  <a:schemeClr val="bg1">
                    <a:lumMod val="65000"/>
                  </a:schemeClr>
                </a:solidFill>
                <a:latin typeface="Novecento wide Medium" panose="00000605000000000000" charset="0"/>
                <a:cs typeface="Novecento wide Medium" panose="00000605000000000000" charset="0"/>
              </a:rPr>
              <a:t>DAMEDANEDAMEYO   DAMENANOYO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75" y="179705"/>
            <a:ext cx="2640330" cy="1202690"/>
          </a:xfrm>
        </p:spPr>
        <p:txBody>
          <a:bodyPr/>
          <a:lstStyle/>
          <a:p>
            <a:r>
              <a:rPr lang="en-US" altLang="zh-CN" sz="28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  <a:br>
              <a:rPr lang="en-US" altLang="zh-CN" sz="280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>
                <a:latin typeface="Novecento wide Medium" panose="00000605000000000000" charset="0"/>
                <a:cs typeface="Novecento wide Medium" panose="00000605000000000000" charset="0"/>
              </a:rPr>
              <a:t>SYNTHESIZe     INFORMATION</a:t>
            </a:r>
            <a:br>
              <a:rPr lang="en-US" altLang="zh-CN" sz="100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>
                <a:latin typeface="Novecento wide Medium" panose="00000605000000000000" charset="0"/>
                <a:cs typeface="Novecento wide Medium" panose="00000605000000000000" charset="0"/>
              </a:rPr>
              <a:t>ANALYSIS    </a:t>
            </a:r>
            <a:r>
              <a:rPr lang="en-US" altLang="zh-CN" sz="2000">
                <a:latin typeface="Novecento wide Bold" panose="00000805000000000000" charset="0"/>
                <a:cs typeface="Novecento wide Bold" panose="00000805000000000000" charset="0"/>
              </a:rPr>
              <a:t>OS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rmAutofit fontScale="97500"/>
          </a:bodyPr>
          <a:lstStyle/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</a:p>
        </p:txBody>
      </p:sp>
      <p:sp>
        <p:nvSpPr>
          <p:cNvPr id="5" name="矩形 4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838325" y="2188210"/>
            <a:ext cx="1357630" cy="27241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936115" y="2134870"/>
            <a:ext cx="10839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Novecento wide Medium" panose="00000605000000000000" charset="0"/>
                <a:cs typeface="Novecento wide Medium" panose="00000605000000000000" charset="0"/>
              </a:rPr>
              <a:t>section</a:t>
            </a:r>
          </a:p>
        </p:txBody>
      </p:sp>
      <p:sp>
        <p:nvSpPr>
          <p:cNvPr id="10" name="椭圆 9"/>
          <p:cNvSpPr/>
          <p:nvPr/>
        </p:nvSpPr>
        <p:spPr>
          <a:xfrm>
            <a:off x="3965575" y="2424430"/>
            <a:ext cx="182245" cy="182245"/>
          </a:xfrm>
          <a:prstGeom prst="ellipse">
            <a:avLst/>
          </a:prstGeom>
          <a:solidFill>
            <a:schemeClr val="lt1">
              <a:alpha val="6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0" y="6203315"/>
            <a:ext cx="238125" cy="76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38125" y="6118860"/>
            <a:ext cx="14751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KEYISUIBIANXIAXIE</a:t>
            </a:r>
          </a:p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[LIMITED ACCESS]</a:t>
            </a:r>
          </a:p>
        </p:txBody>
      </p:sp>
      <p:sp>
        <p:nvSpPr>
          <p:cNvPr id="28" name="椭圆 27"/>
          <p:cNvSpPr/>
          <p:nvPr/>
        </p:nvSpPr>
        <p:spPr>
          <a:xfrm>
            <a:off x="106095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8191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1028680" y="879475"/>
            <a:ext cx="85725" cy="8572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12382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14477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>
            <a:stCxn id="29" idx="6"/>
            <a:endCxn id="30" idx="2"/>
          </p:cNvCxnSpPr>
          <p:nvPr/>
        </p:nvCxnSpPr>
        <p:spPr>
          <a:xfrm>
            <a:off x="10904855" y="922655"/>
            <a:ext cx="123825" cy="0"/>
          </a:xfrm>
          <a:prstGeom prst="line">
            <a:avLst/>
          </a:prstGeom>
          <a:ln w="952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 flipV="1">
            <a:off x="-49530" y="2335530"/>
            <a:ext cx="76200" cy="2090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2232640" y="3053715"/>
            <a:ext cx="48202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highlight>
                  <a:srgbClr val="FFFF00"/>
                </a:highlight>
              </a:rPr>
              <a:t>图片</a:t>
            </a:r>
            <a:r>
              <a:rPr lang="en-US" altLang="zh-CN" sz="2400">
                <a:highlight>
                  <a:srgbClr val="FFFF00"/>
                </a:highlight>
              </a:rPr>
              <a:t> </a:t>
            </a:r>
            <a:r>
              <a:rPr lang="zh-CN" altLang="en-US" sz="2400">
                <a:highlight>
                  <a:srgbClr val="FFFF00"/>
                </a:highlight>
              </a:rPr>
              <a:t>三维旋转</a:t>
            </a:r>
            <a:r>
              <a:rPr lang="en-US" altLang="zh-CN" sz="2400">
                <a:highlight>
                  <a:srgbClr val="FFFF00"/>
                </a:highlight>
              </a:rPr>
              <a:t> </a:t>
            </a:r>
            <a:r>
              <a:rPr lang="zh-CN" altLang="en-US" sz="2400">
                <a:highlight>
                  <a:srgbClr val="FFFF00"/>
                </a:highlight>
              </a:rPr>
              <a:t>预设为</a:t>
            </a:r>
            <a:r>
              <a:rPr lang="en-US" altLang="zh-CN" sz="2400">
                <a:highlight>
                  <a:srgbClr val="FFFF00"/>
                </a:highlight>
              </a:rPr>
              <a:t> </a:t>
            </a:r>
            <a:r>
              <a:rPr lang="zh-CN" altLang="en-US" sz="2400">
                <a:highlight>
                  <a:srgbClr val="FFFF00"/>
                </a:highlight>
              </a:rPr>
              <a:t>透视</a:t>
            </a:r>
            <a:r>
              <a:rPr lang="en-US" altLang="zh-CN" sz="2400">
                <a:highlight>
                  <a:srgbClr val="FFFF00"/>
                </a:highlight>
              </a:rPr>
              <a:t>-</a:t>
            </a:r>
            <a:r>
              <a:rPr lang="zh-CN" altLang="en-US" sz="2400">
                <a:highlight>
                  <a:srgbClr val="FFFF00"/>
                </a:highlight>
              </a:rPr>
              <a:t>左透视</a:t>
            </a:r>
            <a:r>
              <a:rPr lang="en-US" altLang="zh-CN" sz="240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37" name="矩形 36"/>
          <p:cNvSpPr/>
          <p:nvPr/>
        </p:nvSpPr>
        <p:spPr>
          <a:xfrm>
            <a:off x="10568940" y="4114800"/>
            <a:ext cx="755015" cy="88265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0923905" y="4266565"/>
            <a:ext cx="755015" cy="88265"/>
          </a:xfrm>
          <a:prstGeom prst="rect">
            <a:avLst/>
          </a:prstGeom>
          <a:solidFill>
            <a:schemeClr val="accent3">
              <a:alpha val="62000"/>
            </a:schemeClr>
          </a:solidFill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10568940" y="4418330"/>
            <a:ext cx="755015" cy="88265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10568940" y="4570095"/>
            <a:ext cx="755015" cy="88265"/>
          </a:xfrm>
          <a:prstGeom prst="rect">
            <a:avLst/>
          </a:prstGeom>
          <a:solidFill>
            <a:srgbClr val="92D050">
              <a:alpha val="62000"/>
            </a:srgbClr>
          </a:solidFill>
          <a:ln>
            <a:noFill/>
          </a:ln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0923905" y="4707255"/>
            <a:ext cx="755015" cy="88265"/>
          </a:xfrm>
          <a:prstGeom prst="rect">
            <a:avLst/>
          </a:prstGeom>
          <a:solidFill>
            <a:schemeClr val="accent3">
              <a:alpha val="62000"/>
            </a:schemeClr>
          </a:solidFill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0568940" y="4844415"/>
            <a:ext cx="755015" cy="88265"/>
          </a:xfrm>
          <a:prstGeom prst="rect">
            <a:avLst/>
          </a:prstGeom>
          <a:solidFill>
            <a:schemeClr val="dk1">
              <a:alpha val="62000"/>
            </a:schemeClr>
          </a:solidFill>
          <a:ln>
            <a:noFill/>
          </a:ln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6623685" y="5139055"/>
            <a:ext cx="3305175" cy="128905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5163820" y="3422650"/>
            <a:ext cx="134620" cy="872490"/>
          </a:xfrm>
          <a:prstGeom prst="rect">
            <a:avLst/>
          </a:prstGeom>
          <a:solidFill>
            <a:schemeClr val="dk1"/>
          </a:solidFill>
          <a:effectLst/>
          <a:scene3d>
            <a:camera prst="perspectiveLeft">
              <a:rot lat="0" lon="1200000" rev="0"/>
            </a:camera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5341620" y="3422650"/>
            <a:ext cx="2244090" cy="872490"/>
          </a:xfrm>
          <a:prstGeom prst="rect">
            <a:avLst/>
          </a:prstGeom>
          <a:solidFill>
            <a:schemeClr val="dk1"/>
          </a:solidFill>
          <a:effectLst/>
          <a:scene3d>
            <a:camera prst="perspectiveLeft">
              <a:rot lat="0" lon="1200000" rev="0"/>
            </a:camera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5565775" y="3566795"/>
            <a:ext cx="1808480" cy="583565"/>
          </a:xfrm>
          <a:prstGeom prst="rect">
            <a:avLst/>
          </a:prstGeom>
          <a:noFill/>
          <a:scene3d>
            <a:camera prst="perspective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zh-CN" altLang="en-US" sz="3200">
                <a:solidFill>
                  <a:schemeClr val="bg1">
                    <a:alpha val="95000"/>
                  </a:schemeClr>
                </a:solidFill>
                <a:latin typeface="Source Han Sans Heavy" panose="020B0A00000000000000" charset="-122"/>
                <a:ea typeface="Source Han Sans Heavy" panose="020B0A00000000000000" charset="-122"/>
              </a:rPr>
              <a:t>测试文字</a:t>
            </a:r>
          </a:p>
        </p:txBody>
      </p:sp>
      <p:pic>
        <p:nvPicPr>
          <p:cNvPr id="47" name="图片 46" descr="网格"/>
          <p:cNvPicPr>
            <a:picLocks noChangeAspect="1"/>
          </p:cNvPicPr>
          <p:nvPr/>
        </p:nvPicPr>
        <p:blipFill>
          <a:blip r:embed="rId6">
            <a:alphaModFix amt="20000"/>
          </a:blip>
          <a:srcRect l="43434" b="-2768"/>
          <a:stretch>
            <a:fillRect/>
          </a:stretch>
        </p:blipFill>
        <p:spPr>
          <a:xfrm>
            <a:off x="7057390" y="965200"/>
            <a:ext cx="5859145" cy="598805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48" name="图片 47" descr="F:\设计相关\莱茵PPT\背景小元素2.png背景小元素2"/>
          <p:cNvPicPr>
            <a:picLocks noChangeAspect="1"/>
          </p:cNvPicPr>
          <p:nvPr/>
        </p:nvPicPr>
        <p:blipFill>
          <a:blip r:embed="rId7"/>
          <a:srcRect l="10804" t="22319" r="72139" b="52730"/>
          <a:stretch>
            <a:fillRect/>
          </a:stretch>
        </p:blipFill>
        <p:spPr>
          <a:xfrm>
            <a:off x="-49530" y="1564640"/>
            <a:ext cx="1847215" cy="1519555"/>
          </a:xfrm>
          <a:prstGeom prst="rect">
            <a:avLst/>
          </a:prstGeom>
        </p:spPr>
      </p:pic>
      <p:pic>
        <p:nvPicPr>
          <p:cNvPr id="49" name="图片 48" descr="F:\设计相关\莱茵PPT\背景小元素2.png背景小元素2"/>
          <p:cNvPicPr>
            <a:picLocks noChangeAspect="1"/>
          </p:cNvPicPr>
          <p:nvPr/>
        </p:nvPicPr>
        <p:blipFill>
          <a:blip r:embed="rId7"/>
          <a:srcRect l="10804" t="62931" r="72139" b="18103"/>
          <a:stretch>
            <a:fillRect/>
          </a:stretch>
        </p:blipFill>
        <p:spPr>
          <a:xfrm>
            <a:off x="-49530" y="4418330"/>
            <a:ext cx="1847215" cy="115506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2414885" y="3510915"/>
            <a:ext cx="28822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highlight>
                  <a:srgbClr val="FFFF00"/>
                </a:highlight>
              </a:rPr>
              <a:t>建议内容：图片介绍</a:t>
            </a:r>
          </a:p>
          <a:p>
            <a:pPr algn="l"/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  <a:sym typeface="+mn-ea"/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r>
              <a:rPr lang="zh-CN" altLang="en-US">
                <a:highlight>
                  <a:srgbClr val="FFFF00"/>
                </a:highlight>
                <a:sym typeface="+mn-ea"/>
              </a:rPr>
              <a:t>中文字体：思源黑体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br>
              <a:rPr lang="zh-CN" altLang="en-US">
                <a:highlight>
                  <a:srgbClr val="FFFF00"/>
                </a:highlight>
                <a:sym typeface="+mn-ea"/>
              </a:rPr>
            </a:br>
            <a:endParaRPr lang="en-US" altLang="zh-CN">
              <a:highlight>
                <a:srgbClr val="FFFF00"/>
              </a:highlight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/>
        </p:nvSpPr>
        <p:spPr>
          <a:xfrm>
            <a:off x="142875" y="179705"/>
            <a:ext cx="2640330" cy="12026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  <a:br>
              <a:rPr lang="en-US" altLang="zh-CN" sz="280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>
                <a:latin typeface="Novecento wide Medium" panose="00000605000000000000" charset="0"/>
                <a:cs typeface="Novecento wide Medium" panose="00000605000000000000" charset="0"/>
              </a:rPr>
              <a:t>SYNTHESIZe     INFORMATION</a:t>
            </a:r>
            <a:br>
              <a:rPr lang="en-US" altLang="zh-CN" sz="100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>
                <a:latin typeface="Novecento wide Medium" panose="00000605000000000000" charset="0"/>
                <a:cs typeface="Novecento wide Medium" panose="00000605000000000000" charset="0"/>
              </a:rPr>
              <a:t>ANALYSIS    </a:t>
            </a:r>
            <a:r>
              <a:rPr lang="en-US" altLang="zh-CN" sz="2000">
                <a:latin typeface="Novecento wide Bold" panose="00000805000000000000" charset="0"/>
                <a:cs typeface="Novecento wide Bold" panose="00000805000000000000" charset="0"/>
              </a:rPr>
              <a:t>OS</a:t>
            </a:r>
          </a:p>
        </p:txBody>
      </p:sp>
      <p:sp>
        <p:nvSpPr>
          <p:cNvPr id="6" name="副标题 2"/>
          <p:cNvSpPr>
            <a:spLocks noGrp="1"/>
          </p:cNvSpPr>
          <p:nvPr/>
        </p:nvSpPr>
        <p:spPr>
          <a:xfrm>
            <a:off x="8548370" y="6111240"/>
            <a:ext cx="3266440" cy="2603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7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</a:p>
        </p:txBody>
      </p:sp>
      <p:sp>
        <p:nvSpPr>
          <p:cNvPr id="7" name="矩形 6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203575" y="3530600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flipH="1" flipV="1">
            <a:off x="2499995" y="2826385"/>
            <a:ext cx="730250" cy="7308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74370" y="2830195"/>
            <a:ext cx="18351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661035" y="2458085"/>
            <a:ext cx="2207260" cy="36830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altLang="zh-CN">
                <a:latin typeface="Novecento wide Bold" panose="00000805000000000000" charset="0"/>
                <a:cs typeface="Novecento wide Bold" panose="00000805000000000000" charset="0"/>
              </a:rPr>
              <a:t>PART.1  SARIA</a:t>
            </a:r>
          </a:p>
        </p:txBody>
      </p:sp>
      <p:sp>
        <p:nvSpPr>
          <p:cNvPr id="14" name="矩形 13"/>
          <p:cNvSpPr/>
          <p:nvPr/>
        </p:nvSpPr>
        <p:spPr>
          <a:xfrm>
            <a:off x="674370" y="2389505"/>
            <a:ext cx="838835" cy="10922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76275" y="2375535"/>
            <a:ext cx="632460" cy="122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">
                <a:solidFill>
                  <a:schemeClr val="bg1"/>
                </a:solidFill>
                <a:latin typeface="Novecento wide Medium" panose="00000605000000000000" charset="0"/>
                <a:ea typeface="Source Han Sans Heavy" panose="020B0A00000000000000" charset="-122"/>
                <a:cs typeface="Novecento wide Medium" panose="00000605000000000000" charset="0"/>
              </a:rPr>
              <a:t>DEFENDER.</a:t>
            </a:r>
          </a:p>
        </p:txBody>
      </p:sp>
      <p:sp>
        <p:nvSpPr>
          <p:cNvPr id="17" name="矩形 16"/>
          <p:cNvSpPr/>
          <p:nvPr/>
        </p:nvSpPr>
        <p:spPr>
          <a:xfrm>
            <a:off x="523240" y="2314575"/>
            <a:ext cx="76200" cy="183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rot="5400000">
            <a:off x="616585" y="2146300"/>
            <a:ext cx="76200" cy="260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676275" y="2893060"/>
            <a:ext cx="1684655" cy="122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">
                <a:latin typeface="Source Han Sans Regular" panose="020B0500000000000000" charset="-122"/>
                <a:ea typeface="Source Han Sans Regular" panose="020B0500000000000000" charset="-122"/>
              </a:rPr>
              <a:t>SAIDIEWODECHAOREN</a:t>
            </a:r>
          </a:p>
        </p:txBody>
      </p:sp>
      <p:sp>
        <p:nvSpPr>
          <p:cNvPr id="23" name="椭圆 22"/>
          <p:cNvSpPr/>
          <p:nvPr/>
        </p:nvSpPr>
        <p:spPr>
          <a:xfrm>
            <a:off x="5891530" y="3090545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5362575" y="3152140"/>
            <a:ext cx="528955" cy="5295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3527425" y="3681730"/>
            <a:ext cx="18351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514090" y="3309620"/>
            <a:ext cx="2207260" cy="36830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altLang="zh-CN">
                <a:latin typeface="Novecento wide Bold" panose="00000805000000000000" charset="0"/>
                <a:cs typeface="Novecento wide Bold" panose="00000805000000000000" charset="0"/>
              </a:rPr>
              <a:t>PART.2 IFRIT</a:t>
            </a:r>
          </a:p>
        </p:txBody>
      </p:sp>
      <p:sp>
        <p:nvSpPr>
          <p:cNvPr id="27" name="矩形 26"/>
          <p:cNvSpPr/>
          <p:nvPr/>
        </p:nvSpPr>
        <p:spPr>
          <a:xfrm>
            <a:off x="3527425" y="3241040"/>
            <a:ext cx="838835" cy="10922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3529330" y="3227070"/>
            <a:ext cx="632460" cy="122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">
                <a:solidFill>
                  <a:schemeClr val="bg1"/>
                </a:solidFill>
                <a:latin typeface="Novecento wide Medium" panose="00000605000000000000" charset="0"/>
                <a:ea typeface="Source Han Sans Heavy" panose="020B0A00000000000000" charset="-122"/>
                <a:cs typeface="Novecento wide Medium" panose="00000605000000000000" charset="0"/>
              </a:rPr>
              <a:t>CASTER.</a:t>
            </a:r>
          </a:p>
        </p:txBody>
      </p:sp>
      <p:sp>
        <p:nvSpPr>
          <p:cNvPr id="29" name="矩形 28"/>
          <p:cNvSpPr/>
          <p:nvPr/>
        </p:nvSpPr>
        <p:spPr>
          <a:xfrm>
            <a:off x="3376295" y="3166110"/>
            <a:ext cx="76200" cy="183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 rot="5400000">
            <a:off x="3469640" y="2997835"/>
            <a:ext cx="76200" cy="260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3529330" y="3744595"/>
            <a:ext cx="1684655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">
                <a:latin typeface="Source Han Sans Regular" panose="020B0500000000000000" charset="-122"/>
                <a:ea typeface="Source Han Sans Regular" panose="020B0500000000000000" charset="-122"/>
              </a:rPr>
              <a:t>WODEIXIANGBANFAFANGXAIQU</a:t>
            </a:r>
          </a:p>
          <a:p>
            <a:r>
              <a:rPr lang="en-US" altLang="zh-CN" sz="800">
                <a:latin typeface="Source Han Sans Regular" panose="020B0500000000000000" charset="-122"/>
                <a:ea typeface="Source Han Sans Regular" panose="020B0500000000000000" charset="-122"/>
              </a:rPr>
              <a:t>WOWUDIDEXIAOHUOLONG</a:t>
            </a:r>
          </a:p>
        </p:txBody>
      </p:sp>
      <p:sp>
        <p:nvSpPr>
          <p:cNvPr id="32" name="椭圆 31"/>
          <p:cNvSpPr/>
          <p:nvPr/>
        </p:nvSpPr>
        <p:spPr>
          <a:xfrm>
            <a:off x="7860030" y="2396490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/>
          <p:nvPr/>
        </p:nvCxnSpPr>
        <p:spPr>
          <a:xfrm flipH="1">
            <a:off x="7917180" y="1866900"/>
            <a:ext cx="528955" cy="5295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8444230" y="1865630"/>
            <a:ext cx="18351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8444230" y="1424940"/>
            <a:ext cx="838835" cy="10922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8446135" y="1410970"/>
            <a:ext cx="632460" cy="122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">
                <a:solidFill>
                  <a:schemeClr val="bg1"/>
                </a:solidFill>
                <a:latin typeface="Novecento wide Medium" panose="00000605000000000000" charset="0"/>
                <a:ea typeface="Source Han Sans Heavy" panose="020B0A00000000000000" charset="-122"/>
                <a:cs typeface="Novecento wide Medium" panose="00000605000000000000" charset="0"/>
              </a:rPr>
              <a:t>MEDIC.</a:t>
            </a:r>
          </a:p>
        </p:txBody>
      </p:sp>
      <p:sp>
        <p:nvSpPr>
          <p:cNvPr id="37" name="矩形 36"/>
          <p:cNvSpPr/>
          <p:nvPr/>
        </p:nvSpPr>
        <p:spPr>
          <a:xfrm>
            <a:off x="8293100" y="1350010"/>
            <a:ext cx="76200" cy="183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 rot="5400000">
            <a:off x="8386445" y="1181735"/>
            <a:ext cx="76200" cy="260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8446135" y="1918970"/>
            <a:ext cx="2465705" cy="122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">
                <a:latin typeface="Source Han Sans Regular" panose="020B0500000000000000" charset="-122"/>
                <a:ea typeface="Source Han Sans Regular" panose="020B0500000000000000" charset="-122"/>
              </a:rPr>
              <a:t>KESHIHEMODEXIAOFEIJIZHENDEHENHAOYONG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8446135" y="1496060"/>
            <a:ext cx="2207260" cy="36830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altLang="zh-CN">
                <a:latin typeface="Novecento wide Bold" panose="00000805000000000000" charset="0"/>
                <a:cs typeface="Novecento wide Bold" panose="00000805000000000000" charset="0"/>
              </a:rPr>
              <a:t>PART.3 SILENCE</a:t>
            </a:r>
          </a:p>
        </p:txBody>
      </p:sp>
      <p:sp>
        <p:nvSpPr>
          <p:cNvPr id="41" name="椭圆 40"/>
          <p:cNvSpPr/>
          <p:nvPr/>
        </p:nvSpPr>
        <p:spPr>
          <a:xfrm>
            <a:off x="8362315" y="4155440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直接连接符 41"/>
          <p:cNvCxnSpPr/>
          <p:nvPr/>
        </p:nvCxnSpPr>
        <p:spPr>
          <a:xfrm flipH="1" flipV="1">
            <a:off x="8420100" y="4227195"/>
            <a:ext cx="537845" cy="53911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8956040" y="4767580"/>
            <a:ext cx="18351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8956040" y="4326890"/>
            <a:ext cx="838835" cy="10922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8957945" y="4312920"/>
            <a:ext cx="632460" cy="122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">
                <a:solidFill>
                  <a:schemeClr val="bg1"/>
                </a:solidFill>
                <a:latin typeface="Novecento wide Medium" panose="00000605000000000000" charset="0"/>
                <a:ea typeface="Source Han Sans Heavy" panose="020B0A00000000000000" charset="-122"/>
                <a:cs typeface="Novecento wide Medium" panose="00000605000000000000" charset="0"/>
              </a:rPr>
              <a:t>SUPPORTER.</a:t>
            </a:r>
          </a:p>
        </p:txBody>
      </p:sp>
      <p:sp>
        <p:nvSpPr>
          <p:cNvPr id="47" name="矩形 46"/>
          <p:cNvSpPr/>
          <p:nvPr/>
        </p:nvSpPr>
        <p:spPr>
          <a:xfrm>
            <a:off x="8804910" y="4251960"/>
            <a:ext cx="76200" cy="183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 rot="5400000">
            <a:off x="8898255" y="4083685"/>
            <a:ext cx="76200" cy="260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8957945" y="4820920"/>
            <a:ext cx="2465705" cy="122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">
                <a:latin typeface="Source Han Sans Regular" panose="020B0500000000000000" charset="-122"/>
                <a:ea typeface="Source Han Sans Regular" panose="020B0500000000000000" charset="-122"/>
              </a:rPr>
              <a:t>ZAOQIDANREN YONGYUANDESHEN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8957945" y="4398010"/>
            <a:ext cx="2207260" cy="36830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altLang="zh-CN">
                <a:latin typeface="Novecento wide Bold" panose="00000805000000000000" charset="0"/>
                <a:cs typeface="Novecento wide Bold" panose="00000805000000000000" charset="0"/>
              </a:rPr>
              <a:t>PART.4 MAYER</a:t>
            </a:r>
          </a:p>
        </p:txBody>
      </p:sp>
      <p:sp>
        <p:nvSpPr>
          <p:cNvPr id="53" name="矩形 52"/>
          <p:cNvSpPr/>
          <p:nvPr/>
        </p:nvSpPr>
        <p:spPr>
          <a:xfrm>
            <a:off x="6729095" y="3241040"/>
            <a:ext cx="1927860" cy="10922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8731885" y="3248660"/>
            <a:ext cx="78105" cy="80645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8696960" y="3213735"/>
            <a:ext cx="149860" cy="149860"/>
          </a:xfrm>
          <a:prstGeom prst="ellipse">
            <a:avLst/>
          </a:prstGeom>
          <a:noFill/>
          <a:ln>
            <a:solidFill>
              <a:schemeClr val="bg1">
                <a:alpha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6729095" y="3234055"/>
            <a:ext cx="1494790" cy="122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">
                <a:latin typeface="Source Han Sans Heavy" panose="020B0A00000000000000" charset="-122"/>
                <a:ea typeface="Source Han Sans Heavy" panose="020B0A00000000000000" charset="-122"/>
              </a:rPr>
              <a:t>       RHINE LAB.LLC.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2452985" y="2617470"/>
            <a:ext cx="292608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highlight>
                  <a:srgbClr val="FFFF00"/>
                </a:highlight>
              </a:rPr>
              <a:t>建议内容：内容介绍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图内元素内容位置均可调整</a:t>
            </a:r>
            <a:br>
              <a:rPr lang="zh-CN" altLang="en-US">
                <a:highlight>
                  <a:srgbClr val="FFFF00"/>
                </a:highlight>
              </a:rPr>
            </a:br>
            <a:endParaRPr lang="zh-CN" altLang="en-US">
              <a:highlight>
                <a:srgbClr val="FFFF00"/>
              </a:highlight>
            </a:endParaRPr>
          </a:p>
          <a:p>
            <a:pPr algn="l"/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  <a:sym typeface="+mn-ea"/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r>
              <a:rPr lang="zh-CN" altLang="en-US">
                <a:highlight>
                  <a:srgbClr val="FFFF00"/>
                </a:highlight>
                <a:sym typeface="+mn-ea"/>
              </a:rPr>
              <a:t>中文字体：思源黑体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br>
              <a:rPr lang="zh-CN" altLang="en-US">
                <a:highlight>
                  <a:srgbClr val="FFFF00"/>
                </a:highlight>
                <a:sym typeface="+mn-ea"/>
              </a:rPr>
            </a:br>
            <a:endParaRPr lang="en-US" altLang="zh-CN">
              <a:highlight>
                <a:srgbClr val="FFFF00"/>
              </a:highlight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75" y="179705"/>
            <a:ext cx="2640330" cy="1202690"/>
          </a:xfrm>
        </p:spPr>
        <p:txBody>
          <a:bodyPr/>
          <a:lstStyle/>
          <a:p>
            <a:r>
              <a:rPr lang="en-US" altLang="zh-CN" sz="280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  <a:br>
              <a:rPr lang="en-US" altLang="zh-CN" sz="28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SYNTHESIZE    INFORMATION</a:t>
            </a:r>
            <a:br>
              <a:rPr lang="en-US" altLang="zh-CN" sz="10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ANALYSIS   </a:t>
            </a:r>
            <a:r>
              <a:rPr lang="en-US" altLang="zh-CN" sz="200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OS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rmAutofit fontScale="97500"/>
          </a:bodyPr>
          <a:lstStyle/>
          <a:p>
            <a:r>
              <a:rPr lang="en-US" altLang="zh-CN" sz="12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</a:p>
        </p:txBody>
      </p:sp>
      <p:sp>
        <p:nvSpPr>
          <p:cNvPr id="4" name="矩形 3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864485" y="3014345"/>
            <a:ext cx="64623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>
                <a:solidFill>
                  <a:schemeClr val="bg1"/>
                </a:solidFill>
                <a:latin typeface="Source Han Sans Heavy" panose="020B0A00000000000000" charset="-122"/>
                <a:ea typeface="Source Han Sans Heavy" panose="020B0A00000000000000" charset="-122"/>
              </a:rPr>
              <a:t>标题内容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2192000" y="3014345"/>
            <a:ext cx="2468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highlight>
                  <a:srgbClr val="FFFF00"/>
                </a:highlight>
              </a:rPr>
              <a:t>若单标题请居中</a:t>
            </a:r>
          </a:p>
          <a:p>
            <a:r>
              <a:rPr lang="zh-CN" altLang="en-US">
                <a:highlight>
                  <a:srgbClr val="FFFF00"/>
                </a:highlight>
              </a:rPr>
              <a:t>若标题与图则左右分布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zAzYjYzNzI1MzUyYTQ0YjZkNmEyMmM5MzQzZmQzY2U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745,&quot;width&quot;:2745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518</Words>
  <Application>Microsoft Office PowerPoint</Application>
  <PresentationFormat>宽屏</PresentationFormat>
  <Paragraphs>111</Paragraphs>
  <Slides>12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Novecento wide Bold</vt:lpstr>
      <vt:lpstr>Novecento wide Medium</vt:lpstr>
      <vt:lpstr>Source Han Sans Heavy</vt:lpstr>
      <vt:lpstr>Source Han Sans Regular</vt:lpstr>
      <vt:lpstr>Arial</vt:lpstr>
      <vt:lpstr>Calibri</vt:lpstr>
      <vt:lpstr>Office 主题</vt:lpstr>
      <vt:lpstr>RHINE LAB SYNTHESIZE    INFORMATION ANALYSIS   OS</vt:lpstr>
      <vt:lpstr>RHINE LAB SYNTHESIZE    INFORMATION ANALYSIS   OS</vt:lpstr>
      <vt:lpstr>RHINE LAB SYNTHESIZE    INFORMATION ANALYSIS   OS</vt:lpstr>
      <vt:lpstr>PowerPoint 演示文稿</vt:lpstr>
      <vt:lpstr>RHINE LAB SYNTHESIZe     INFORMATION ANALYSIS    OS</vt:lpstr>
      <vt:lpstr>RHINE LAB SYNTHESIZe     INFORMATION ANALYSIS    OS</vt:lpstr>
      <vt:lpstr>RHINE LAB SYNTHESIZe     INFORMATION ANALYSIS    OS</vt:lpstr>
      <vt:lpstr>PowerPoint 演示文稿</vt:lpstr>
      <vt:lpstr>RHINE LAB SYNTHESIZE    INFORMATION ANALYSIS   OS</vt:lpstr>
      <vt:lpstr>RHINE LAB SYNTHESIZE    INFORMATION ANALYSIS   OS</vt:lpstr>
      <vt:lpstr>RHINE LAB SYNTHESIZE    INFORMATION ANALYSIS   OS</vt:lpstr>
      <vt:lpstr>RHINE LAB SYNTHESIZE    INFORMATION ANALYSIS   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RHINE LAB SYNTHESIZE    INFORMATION ANALYSIS   OS</dc:title>
  <dc:creator/>
  <cp:lastModifiedBy>Lee Fly</cp:lastModifiedBy>
  <cp:revision>37</cp:revision>
  <dcterms:created xsi:type="dcterms:W3CDTF">2022-05-16T07:12:00Z</dcterms:created>
  <dcterms:modified xsi:type="dcterms:W3CDTF">2022-11-08T09:16:16Z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816161F786DD43A3B3312AEA9E114B0B</vt:lpwstr>
  </property>
  <property fmtid="{D5CDD505-2E9C-101B-9397-08002B2CF9AE}" pid="3" name="KSOProductBuildVer">
    <vt:lpwstr>2052-11.1.0.11691</vt:lpwstr>
  </property>
</Properties>
</file>